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2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0" autoAdjust="0"/>
    <p:restoredTop sz="92007" autoAdjust="0"/>
  </p:normalViewPr>
  <p:slideViewPr>
    <p:cSldViewPr>
      <p:cViewPr>
        <p:scale>
          <a:sx n="90" d="100"/>
          <a:sy n="90" d="100"/>
        </p:scale>
        <p:origin x="-53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Vrai ou faux?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se l</a:t>
            </a:r>
            <a:r>
              <a:rPr lang="fr-FR" dirty="0" smtClean="0"/>
              <a:t>ève à 6 heures.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prend une douche vers 6h 35.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ne mange pas de petit-déjeuner.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arrive au travail à 8h 30.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prend le déjeuner à midi.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est chez lui à 17h 25.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dîne tard avec son ami.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regarde la télé.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7391400" y="1828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FAUX</a:t>
            </a:r>
            <a:endParaRPr lang="fr-FR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2376311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VRAI</a:t>
            </a:r>
            <a:endParaRPr lang="fr-FR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91400" y="2971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FAUX</a:t>
            </a:r>
            <a:endParaRPr lang="fr-FR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91400" y="34860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FAUX</a:t>
            </a:r>
            <a:endParaRPr lang="fr-FR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4114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FAUX</a:t>
            </a:r>
            <a:endParaRPr lang="fr-FR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91400" y="46482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VRAI</a:t>
            </a:r>
            <a:endParaRPr lang="fr-FR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91400" y="5257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smtClean="0"/>
              <a:t>FAUX</a:t>
            </a:r>
            <a:endParaRPr lang="fr-FR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391400" y="5924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VRAI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176576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options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ami</a:t>
            </a:r>
          </a:p>
          <a:p>
            <a:r>
              <a:rPr lang="fr-FR" dirty="0" smtClean="0"/>
              <a:t>chez </a:t>
            </a:r>
            <a:r>
              <a:rPr lang="fr-FR" dirty="0"/>
              <a:t>moi</a:t>
            </a:r>
          </a:p>
          <a:p>
            <a:r>
              <a:rPr lang="fr-FR" dirty="0" smtClean="0"/>
              <a:t>douche</a:t>
            </a:r>
          </a:p>
          <a:p>
            <a:r>
              <a:rPr lang="fr-FR" dirty="0"/>
              <a:t>huit</a:t>
            </a:r>
          </a:p>
          <a:p>
            <a:r>
              <a:rPr lang="fr-FR" dirty="0"/>
              <a:t>me couche</a:t>
            </a:r>
          </a:p>
          <a:p>
            <a:r>
              <a:rPr lang="fr-FR" dirty="0" smtClean="0"/>
              <a:t>me l</a:t>
            </a:r>
            <a:r>
              <a:rPr lang="fr-FR" dirty="0" smtClean="0"/>
              <a:t>ève</a:t>
            </a:r>
          </a:p>
          <a:p>
            <a:r>
              <a:rPr lang="fr-FR" dirty="0" smtClean="0"/>
              <a:t>nourris</a:t>
            </a:r>
          </a:p>
          <a:p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ordinateur</a:t>
            </a:r>
          </a:p>
          <a:p>
            <a:r>
              <a:rPr lang="fr-FR" dirty="0"/>
              <a:t>pause</a:t>
            </a:r>
          </a:p>
          <a:p>
            <a:r>
              <a:rPr lang="fr-FR" dirty="0"/>
              <a:t>reprends</a:t>
            </a:r>
          </a:p>
          <a:p>
            <a:r>
              <a:rPr lang="fr-FR" dirty="0"/>
              <a:t>télé</a:t>
            </a:r>
          </a:p>
          <a:p>
            <a:r>
              <a:rPr lang="fr-FR" dirty="0"/>
              <a:t>tôt</a:t>
            </a:r>
          </a:p>
          <a:p>
            <a:r>
              <a:rPr lang="fr-FR" dirty="0"/>
              <a:t>travail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</a:t>
            </a:r>
            <a:r>
              <a:rPr lang="fr-FR" dirty="0" smtClean="0"/>
              <a:t>éponses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me l</a:t>
            </a:r>
            <a:r>
              <a:rPr lang="fr-FR" dirty="0" smtClean="0"/>
              <a:t>ève</a:t>
            </a:r>
          </a:p>
          <a:p>
            <a:r>
              <a:rPr lang="fr-FR" dirty="0" smtClean="0"/>
              <a:t>nourris</a:t>
            </a:r>
          </a:p>
          <a:p>
            <a:r>
              <a:rPr lang="fr-FR" dirty="0" smtClean="0"/>
              <a:t>douche</a:t>
            </a:r>
          </a:p>
          <a:p>
            <a:r>
              <a:rPr lang="fr-FR" dirty="0" smtClean="0"/>
              <a:t>travail</a:t>
            </a:r>
          </a:p>
          <a:p>
            <a:r>
              <a:rPr lang="fr-FR" dirty="0" smtClean="0"/>
              <a:t>huit</a:t>
            </a:r>
          </a:p>
          <a:p>
            <a:r>
              <a:rPr lang="fr-FR" dirty="0" smtClean="0"/>
              <a:t>pause</a:t>
            </a:r>
          </a:p>
          <a:p>
            <a:r>
              <a:rPr lang="fr-FR" dirty="0" smtClean="0"/>
              <a:t>reprends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chez moi</a:t>
            </a:r>
          </a:p>
          <a:p>
            <a:r>
              <a:rPr lang="fr-FR" dirty="0" smtClean="0"/>
              <a:t>ami</a:t>
            </a:r>
          </a:p>
          <a:p>
            <a:r>
              <a:rPr lang="fr-FR" dirty="0" smtClean="0"/>
              <a:t>t</a:t>
            </a:r>
            <a:r>
              <a:rPr lang="fr-FR" dirty="0" smtClean="0"/>
              <a:t>ôt</a:t>
            </a:r>
          </a:p>
          <a:p>
            <a:r>
              <a:rPr lang="fr-FR" dirty="0" smtClean="0"/>
              <a:t>ordinateur</a:t>
            </a:r>
          </a:p>
          <a:p>
            <a:r>
              <a:rPr lang="fr-FR" dirty="0" smtClean="0"/>
              <a:t>télé</a:t>
            </a:r>
          </a:p>
          <a:p>
            <a:r>
              <a:rPr lang="fr-FR" dirty="0" smtClean="0"/>
              <a:t>me couche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50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1176</TotalTime>
  <Words>127</Words>
  <Application>Microsoft Macintosh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Theme16</vt:lpstr>
      <vt:lpstr>Français 3 – Unité 3</vt:lpstr>
      <vt:lpstr>Vrai ou faux?</vt:lpstr>
      <vt:lpstr>Les options</vt:lpstr>
      <vt:lpstr>Les réponses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92</cp:revision>
  <dcterms:created xsi:type="dcterms:W3CDTF">2006-02-03T00:08:49Z</dcterms:created>
  <dcterms:modified xsi:type="dcterms:W3CDTF">2014-02-24T16:06:20Z</dcterms:modified>
</cp:coreProperties>
</file>